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7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wefs01\cwestaff\Jones.David.W\Assessment\ELL\2015-16\2015-16%20ELL%20levels%20by%20grade,%20graph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ELL Distribution</a:t>
            </a:r>
          </a:p>
          <a:p>
            <a:pPr>
              <a:defRPr/>
            </a:pPr>
            <a:r>
              <a:rPr lang="en-US" sz="1200"/>
              <a:t>Cedar Wood Elementary, Sept</a:t>
            </a:r>
            <a:r>
              <a:rPr lang="en-US" sz="1200" baseline="0"/>
              <a:t> 2015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Level 1</c:v>
                </c:pt>
              </c:strCache>
            </c:strRef>
          </c:tx>
          <c:invertIfNegative val="0"/>
          <c:cat>
            <c:strRef>
              <c:f>Sheet1!$B$1:$G$1</c:f>
              <c:strCache>
                <c:ptCount val="6"/>
                <c:pt idx="0">
                  <c:v>K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Level 2</c:v>
                </c:pt>
              </c:strCache>
            </c:strRef>
          </c:tx>
          <c:invertIfNegative val="0"/>
          <c:cat>
            <c:strRef>
              <c:f>Sheet1!$B$1:$G$1</c:f>
              <c:strCache>
                <c:ptCount val="6"/>
                <c:pt idx="0">
                  <c:v>K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4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Level 3</c:v>
                </c:pt>
              </c:strCache>
            </c:strRef>
          </c:tx>
          <c:invertIfNegative val="0"/>
          <c:cat>
            <c:strRef>
              <c:f>Sheet1!$B$1:$G$1</c:f>
              <c:strCache>
                <c:ptCount val="6"/>
                <c:pt idx="0">
                  <c:v>K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28</c:v>
                </c:pt>
                <c:pt idx="1">
                  <c:v>10</c:v>
                </c:pt>
                <c:pt idx="2">
                  <c:v>7</c:v>
                </c:pt>
                <c:pt idx="3">
                  <c:v>4</c:v>
                </c:pt>
                <c:pt idx="4">
                  <c:v>3</c:v>
                </c:pt>
                <c:pt idx="5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3875456"/>
        <c:axId val="203876992"/>
        <c:axId val="0"/>
      </c:bar3DChart>
      <c:catAx>
        <c:axId val="203875456"/>
        <c:scaling>
          <c:orientation val="minMax"/>
        </c:scaling>
        <c:delete val="0"/>
        <c:axPos val="b"/>
        <c:majorTickMark val="out"/>
        <c:minorTickMark val="none"/>
        <c:tickLblPos val="nextTo"/>
        <c:crossAx val="203876992"/>
        <c:crosses val="autoZero"/>
        <c:auto val="1"/>
        <c:lblAlgn val="ctr"/>
        <c:lblOffset val="100"/>
        <c:noMultiLvlLbl val="0"/>
      </c:catAx>
      <c:valAx>
        <c:axId val="2038769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38754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9932-A988-4998-B39D-11593ED67D40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E92B-3882-47D3-AD3E-46D95F8C1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07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9932-A988-4998-B39D-11593ED67D40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E92B-3882-47D3-AD3E-46D95F8C1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133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9932-A988-4998-B39D-11593ED67D40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E92B-3882-47D3-AD3E-46D95F8C1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07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9932-A988-4998-B39D-11593ED67D40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E92B-3882-47D3-AD3E-46D95F8C1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12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9932-A988-4998-B39D-11593ED67D40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E92B-3882-47D3-AD3E-46D95F8C1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770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9932-A988-4998-B39D-11593ED67D40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E92B-3882-47D3-AD3E-46D95F8C1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698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9932-A988-4998-B39D-11593ED67D40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E92B-3882-47D3-AD3E-46D95F8C1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760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9932-A988-4998-B39D-11593ED67D40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E92B-3882-47D3-AD3E-46D95F8C1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07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9932-A988-4998-B39D-11593ED67D40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E92B-3882-47D3-AD3E-46D95F8C1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623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9932-A988-4998-B39D-11593ED67D40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E92B-3882-47D3-AD3E-46D95F8C1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04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9932-A988-4998-B39D-11593ED67D40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E92B-3882-47D3-AD3E-46D95F8C1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087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09932-A988-4998-B39D-11593ED67D40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0E92B-3882-47D3-AD3E-46D95F8C1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226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029946"/>
              </p:ext>
            </p:extLst>
          </p:nvPr>
        </p:nvGraphicFramePr>
        <p:xfrm>
          <a:off x="76200" y="152400"/>
          <a:ext cx="89916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0923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8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Everett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Jones, Dr.</dc:creator>
  <cp:lastModifiedBy>Jones, Dr.</cp:lastModifiedBy>
  <cp:revision>2</cp:revision>
  <dcterms:created xsi:type="dcterms:W3CDTF">2015-10-06T21:33:56Z</dcterms:created>
  <dcterms:modified xsi:type="dcterms:W3CDTF">2015-10-06T23:11:58Z</dcterms:modified>
</cp:coreProperties>
</file>